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varScale="1">
        <p:scale>
          <a:sx n="106" d="100"/>
          <a:sy n="106" d="100"/>
        </p:scale>
        <p:origin x="1962" y="102"/>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18/01/2022</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val="24482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val="228934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18/01/2022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18/01/2022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18/01/2022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18/01/2022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18/01/2022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18/01/2022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18/01/2022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18/01/2022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18/01/2022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18/01/2022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18/01/2022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18/01/2022</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2022/2023</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smtClean="0">
                <a:latin typeface="Arial Narrow" pitchFamily="34" charset="0"/>
              </a:rPr>
              <a:t>Parent d'une famille monoparentale = 2</a:t>
            </a: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smtClean="0"/>
              <a:t>Année scolaire 2022-2023</a:t>
            </a:r>
          </a:p>
          <a:p>
            <a:pPr indent="9525" algn="ct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707</Words>
  <Application>Microsoft Office PowerPoint</Application>
  <PresentationFormat>Personnalisé</PresentationFormat>
  <Paragraphs>221</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Black</vt:lpstr>
      <vt:lpstr>Arial Narrow</vt:lpstr>
      <vt:lpstr>Calibri</vt:lpstr>
      <vt:lpstr>Wingdings</vt:lpstr>
      <vt:lpstr>Thème Office</vt:lpstr>
      <vt:lpstr>Présentation PowerPoint</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BOURGOIN Clarisse</cp:lastModifiedBy>
  <cp:revision>89</cp:revision>
  <cp:lastPrinted>2021-01-15T14:25:42Z</cp:lastPrinted>
  <dcterms:created xsi:type="dcterms:W3CDTF">2012-12-06T20:40:38Z</dcterms:created>
  <dcterms:modified xsi:type="dcterms:W3CDTF">2022-01-18T07:58:48Z</dcterms:modified>
</cp:coreProperties>
</file>